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305" r:id="rId2"/>
    <p:sldId id="273" r:id="rId3"/>
    <p:sldId id="281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additionner en ligne </a:t>
            </a:r>
            <a:r>
              <a:rPr lang="fr-FR" sz="3200" b="1">
                <a:solidFill>
                  <a:schemeClr val="bg1"/>
                </a:solidFill>
              </a:rPr>
              <a:t>en décomposant.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15289" y="1012729"/>
            <a:ext cx="39128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5 096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 +4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1715290" y="2468235"/>
            <a:ext cx="29541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5 096 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346183" y="5666236"/>
            <a:ext cx="2371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5 104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281317" y="3441236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2263928" y="4078852"/>
            <a:ext cx="22110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5 100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+4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010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352215" y="1012729"/>
            <a:ext cx="36260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2 115 + 8 </a:t>
            </a:r>
          </a:p>
        </p:txBody>
      </p:sp>
    </p:spTree>
    <p:extLst>
      <p:ext uri="{BB962C8B-B14F-4D97-AF65-F5344CB8AC3E}">
        <p14:creationId xmlns:p14="http://schemas.microsoft.com/office/powerpoint/2010/main" val="395722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144111" y="1012729"/>
            <a:ext cx="34840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2 115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+3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1734208" y="2468235"/>
            <a:ext cx="29352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2 115 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606170" y="5596051"/>
            <a:ext cx="2371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2 123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2371134" y="4078852"/>
            <a:ext cx="21038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2 120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+3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520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816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97800" y="6490150"/>
            <a:ext cx="1346200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57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 +5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930171" y="2496590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57+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804093" y="5572301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65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3418387" y="4078852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264 + 9 </a:t>
            </a:r>
          </a:p>
        </p:txBody>
      </p:sp>
    </p:spTree>
    <p:extLst>
      <p:ext uri="{BB962C8B-B14F-4D97-AF65-F5344CB8AC3E}">
        <p14:creationId xmlns:p14="http://schemas.microsoft.com/office/powerpoint/2010/main" val="152671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264 + 9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 +3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476005" y="2496590"/>
            <a:ext cx="21848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264+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568450" y="5658730"/>
            <a:ext cx="18663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273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2918008" y="4078852"/>
            <a:ext cx="15699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272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+3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568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477 + 5 </a:t>
            </a:r>
          </a:p>
        </p:txBody>
      </p:sp>
    </p:spTree>
    <p:extLst>
      <p:ext uri="{BB962C8B-B14F-4D97-AF65-F5344CB8AC3E}">
        <p14:creationId xmlns:p14="http://schemas.microsoft.com/office/powerpoint/2010/main" val="73916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930171" y="101272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477 + 5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 +2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671949" y="2496590"/>
            <a:ext cx="19889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477+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531362" y="5572301"/>
            <a:ext cx="16189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482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2856016" y="4078852"/>
            <a:ext cx="16189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480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+2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059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226623" y="1012729"/>
            <a:ext cx="34015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1 282 + 9 </a:t>
            </a:r>
          </a:p>
        </p:txBody>
      </p:sp>
    </p:spTree>
    <p:extLst>
      <p:ext uri="{BB962C8B-B14F-4D97-AF65-F5344CB8AC3E}">
        <p14:creationId xmlns:p14="http://schemas.microsoft.com/office/powerpoint/2010/main" val="215194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072245" y="1012729"/>
            <a:ext cx="35559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1 282 + 9 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315429" y="249897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 +1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1894115" y="2496590"/>
            <a:ext cx="27667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1 282+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277506" y="5673742"/>
            <a:ext cx="26145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1 291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402143" y="346044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623557" y="187039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2291938" y="4078852"/>
            <a:ext cx="21830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1 290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315429" y="408635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+1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795533" y="494034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939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2268187" y="1012729"/>
            <a:ext cx="33599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5 096 + 8 </a:t>
            </a:r>
          </a:p>
        </p:txBody>
      </p:sp>
    </p:spTree>
    <p:extLst>
      <p:ext uri="{BB962C8B-B14F-4D97-AF65-F5344CB8AC3E}">
        <p14:creationId xmlns:p14="http://schemas.microsoft.com/office/powerpoint/2010/main" val="360893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155</Words>
  <Application>Microsoft Office PowerPoint</Application>
  <PresentationFormat>Affichage à l'écran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méthode.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47</cp:revision>
  <dcterms:created xsi:type="dcterms:W3CDTF">2023-02-07T14:55:57Z</dcterms:created>
  <dcterms:modified xsi:type="dcterms:W3CDTF">2025-09-19T07:10:26Z</dcterms:modified>
</cp:coreProperties>
</file>